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3"/>
  </p:notesMasterIdLst>
  <p:sldIdLst>
    <p:sldId id="796" r:id="rId2"/>
    <p:sldId id="639" r:id="rId3"/>
    <p:sldId id="641" r:id="rId4"/>
    <p:sldId id="682" r:id="rId5"/>
    <p:sldId id="667" r:id="rId6"/>
    <p:sldId id="668" r:id="rId7"/>
    <p:sldId id="671" r:id="rId8"/>
    <p:sldId id="735" r:id="rId9"/>
    <p:sldId id="730" r:id="rId10"/>
    <p:sldId id="732" r:id="rId11"/>
    <p:sldId id="733" r:id="rId12"/>
    <p:sldId id="734" r:id="rId13"/>
    <p:sldId id="804" r:id="rId14"/>
    <p:sldId id="738" r:id="rId15"/>
    <p:sldId id="739" r:id="rId16"/>
    <p:sldId id="740" r:id="rId17"/>
    <p:sldId id="741" r:id="rId18"/>
    <p:sldId id="797" r:id="rId19"/>
    <p:sldId id="781" r:id="rId20"/>
    <p:sldId id="794" r:id="rId21"/>
    <p:sldId id="795" r:id="rId22"/>
    <p:sldId id="743" r:id="rId23"/>
    <p:sldId id="762" r:id="rId24"/>
    <p:sldId id="745" r:id="rId25"/>
    <p:sldId id="746" r:id="rId26"/>
    <p:sldId id="792" r:id="rId27"/>
    <p:sldId id="751" r:id="rId28"/>
    <p:sldId id="752" r:id="rId29"/>
    <p:sldId id="748" r:id="rId30"/>
    <p:sldId id="749" r:id="rId31"/>
    <p:sldId id="785" r:id="rId32"/>
    <p:sldId id="755" r:id="rId33"/>
    <p:sldId id="756" r:id="rId34"/>
    <p:sldId id="754" r:id="rId35"/>
    <p:sldId id="758" r:id="rId36"/>
    <p:sldId id="759" r:id="rId37"/>
    <p:sldId id="760" r:id="rId38"/>
    <p:sldId id="798" r:id="rId39"/>
    <p:sldId id="753" r:id="rId40"/>
    <p:sldId id="761" r:id="rId41"/>
    <p:sldId id="763" r:id="rId42"/>
    <p:sldId id="775" r:id="rId43"/>
    <p:sldId id="764" r:id="rId44"/>
    <p:sldId id="766" r:id="rId45"/>
    <p:sldId id="768" r:id="rId46"/>
    <p:sldId id="767" r:id="rId47"/>
    <p:sldId id="799" r:id="rId48"/>
    <p:sldId id="769" r:id="rId49"/>
    <p:sldId id="776" r:id="rId50"/>
    <p:sldId id="777" r:id="rId51"/>
    <p:sldId id="770" r:id="rId52"/>
    <p:sldId id="771" r:id="rId53"/>
    <p:sldId id="786" r:id="rId54"/>
    <p:sldId id="800" r:id="rId55"/>
    <p:sldId id="774" r:id="rId56"/>
    <p:sldId id="772" r:id="rId57"/>
    <p:sldId id="773" r:id="rId58"/>
    <p:sldId id="802" r:id="rId59"/>
    <p:sldId id="805" r:id="rId60"/>
    <p:sldId id="779" r:id="rId61"/>
    <p:sldId id="803" r:id="rId62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AAE4"/>
    <a:srgbClr val="0432FF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462"/>
    <p:restoredTop sz="94780"/>
  </p:normalViewPr>
  <p:slideViewPr>
    <p:cSldViewPr>
      <p:cViewPr varScale="1">
        <p:scale>
          <a:sx n="105" d="100"/>
          <a:sy n="105" d="100"/>
        </p:scale>
        <p:origin x="95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23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DC7AF-9299-724A-A74D-8F365AE3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312" y="4270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Data Structure Design I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5079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74749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Java</a:t>
            </a: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User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 Database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 Sender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Login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04946-D958-A743-A983-0FD92A3E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417637"/>
            <a:ext cx="4686300" cy="256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37275-5155-F947-9899-C10976B9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1897" l="8143" r="90000">
                        <a14:foregroundMark x1="8143" y1="50000" x2="10143" y2="64427"/>
                        <a14:foregroundMark x1="43000" y1="9289" x2="54857" y2="8893"/>
                        <a14:foregroundMark x1="44714" y1="91502" x2="57857" y2="91897"/>
                        <a14:foregroundMark x1="57857" y1="91897" x2="61857" y2="90909"/>
                        <a14:foregroundMark x1="89143" y1="54941" x2="88857" y2="50791"/>
                        <a14:foregroundMark x1="89571" y1="56324" x2="8914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312" y="4922837"/>
            <a:ext cx="317123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897443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1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student registration system needs to store info</a:t>
            </a:r>
            <a:br>
              <a:rPr lang="en-US" sz="2400" dirty="0"/>
            </a:br>
            <a:r>
              <a:rPr lang="en-US" sz="2400" dirty="0"/>
              <a:t>about students, but Java has no </a:t>
            </a:r>
            <a:r>
              <a:rPr lang="en-US" sz="2400" b="1" dirty="0">
                <a:latin typeface="Consolas" charset="0"/>
              </a:rPr>
              <a:t>Student</a:t>
            </a:r>
            <a:r>
              <a:rPr lang="en-US" sz="2400" dirty="0"/>
              <a:t> 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music synthesizer app might want to store information about users' accounts, but Java has no </a:t>
            </a:r>
            <a:r>
              <a:rPr lang="en-US" sz="2400" b="1" dirty="0">
                <a:latin typeface="Consolas" charset="0"/>
              </a:rPr>
              <a:t>Instrument </a:t>
            </a:r>
            <a:r>
              <a:rPr lang="en-US" sz="2400" dirty="0"/>
              <a:t>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However, Java does provide a feature for us to add</a:t>
            </a:r>
            <a:br>
              <a:rPr lang="en-US" sz="2400" dirty="0"/>
            </a:br>
            <a:r>
              <a:rPr lang="en-US" sz="2400" dirty="0"/>
              <a:t>new data types to the language: </a:t>
            </a:r>
            <a:r>
              <a:rPr lang="en-US" sz="2400" b="1" dirty="0"/>
              <a:t>classes</a:t>
            </a:r>
            <a:r>
              <a:rPr lang="en-US" sz="2400" dirty="0"/>
              <a:t>.</a:t>
            </a:r>
          </a:p>
          <a:p>
            <a:pPr lvl="1" eaLnBrk="1" hangingPunct="1">
              <a:defRPr/>
            </a:pPr>
            <a:r>
              <a:rPr lang="en-US" sz="2400" dirty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395" y="4451808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6334" y="4703797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4367812"/>
            <a:ext cx="1312444" cy="273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define new variable </a:t>
            </a:r>
            <a:r>
              <a:rPr lang="en-US" sz="3968" i="1" dirty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decompose your program across files</a:t>
            </a:r>
            <a:endParaRPr lang="en-US" sz="3968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/>
              <a:t>What </a:t>
            </a:r>
            <a:r>
              <a:rPr lang="en-US" sz="2400" dirty="0" err="1"/>
              <a:t>subvariables</a:t>
            </a:r>
            <a:r>
              <a:rPr lang="en-US" sz="2400" dirty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happens when you make a new instance of this type?</a:t>
            </a:r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10 years</a:t>
            </a:r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nick.name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nick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nick.name</a:t>
            </a:r>
            <a:r>
              <a:rPr lang="en-US" dirty="0">
                <a:latin typeface="Monaco" charset="0"/>
              </a:rPr>
              <a:t> = “Nick”;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nick.money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50;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nick</a:t>
            </a: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01181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“Nick”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50.0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D6C58-32DA-2F48-B40C-2AC1B082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395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3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Bank account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</a:t>
            </a:r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9356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029305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1. What variables make up this new super variable type?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Instance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2. What methods can you call on a variable of this type?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It’s public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0432FF"/>
                </a:solidFill>
              </a:rPr>
              <a:t>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 “constructor”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 Don’t forget that all methods and constructors have access to a </a:t>
            </a:r>
            <a:r>
              <a:rPr lang="en-US" sz="2400" b="1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74637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2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1214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716087"/>
            <a:ext cx="41275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2" y="2179637"/>
            <a:ext cx="3581400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72EAA8-2DD8-074D-85F1-1BFEF33475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</p:spTree>
    <p:extLst>
      <p:ext uri="{BB962C8B-B14F-4D97-AF65-F5344CB8AC3E}">
        <p14:creationId xmlns:p14="http://schemas.microsoft.com/office/powerpoint/2010/main" val="28064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add(button,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>
                <a:latin typeface="Monaco" charset="0"/>
              </a:rPr>
              <a:t>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14341</TotalTime>
  <Words>1915</Words>
  <Application>Microsoft Macintosh PowerPoint</Application>
  <PresentationFormat>Custom</PresentationFormat>
  <Paragraphs>435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342</cp:revision>
  <cp:lastPrinted>2018-02-26T20:50:15Z</cp:lastPrinted>
  <dcterms:created xsi:type="dcterms:W3CDTF">2012-01-18T02:26:13Z</dcterms:created>
  <dcterms:modified xsi:type="dcterms:W3CDTF">2018-02-28T17:27:20Z</dcterms:modified>
</cp:coreProperties>
</file>